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1" r:id="rId3"/>
    <p:sldId id="263" r:id="rId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1024"/>
    <a:srgbClr val="1862B0"/>
    <a:srgbClr val="3A3A3A"/>
    <a:srgbClr val="D13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D38A7-A9AC-4BC2-92A0-38A339CE43FF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14E6B-5035-4D95-AED7-C1024638F6BC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482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BDBC-0FFF-4971-60EB-9F71E976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DB0E8-4CFA-1320-022D-BCF2D93533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909A-F5B2-BE70-1285-42E4AB9E5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A2081-452A-3DBE-D672-4BA1D548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ECB17-DA47-D543-AF9B-3F7F78A3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9071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E92-540D-DF20-815D-9145F038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4229C-CA6C-D73C-DA2F-C003634F8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B7FA8-0574-D268-F319-1F96E1864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98CFE-4435-62F4-A7D0-2D997B9D7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746C7-B8B1-96CF-8419-16665068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08159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2F257E-CB7C-DD94-5187-F5CAFF06E0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282E7-9FA3-B199-F0BE-96CD6BF43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8245-EE42-3E0C-10CC-8EC9EEB8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09A85-EC82-5331-7790-D20098D6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19DB1-F877-E6EC-9739-EC66F1995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2169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8E4D1-AF99-E5EE-3306-D539C86C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4110C-655F-1CBB-B77A-7A15CEB59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CD33E-6CA7-3E3B-0112-51D622962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01EE4-2D7C-B23F-A40B-A8E3E247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81E69-E169-33EE-C65C-B7B22D60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0379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AA0AF-3178-4494-1007-82955225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4E54-152F-5DEA-213C-0957FFC0F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0F4ED-82B1-1334-7D6A-6E95443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C1207-7CE5-C79D-8FCE-2DBD93A8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42852-755C-8F99-6265-AFD745BC8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7608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431F-8D8A-FA74-FAF3-1916009F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04EF7-DFF6-E570-BC9C-A6D73BA9B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C7FEC-7F7A-C2E2-F620-9AB316CA6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D2745A-2710-D794-E0BC-1F3B5D43A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C097B6-B066-B3C9-8729-89C667BE9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58FC0-FCB7-DE93-2E99-C152E721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161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A634-46EC-689A-B827-6C902EF7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EA503-73B7-ED20-2D09-832EEE715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7B275-A9CC-B32F-FE65-C6553D3AD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2B169-126F-C395-A168-1EA2759E1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7B04C-B61B-2556-7D28-1ED30104D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21E3D-B388-BF8E-B00A-720B8CC0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C8DD8C-D3C3-2B8D-0328-3641C6AF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B9999-F3C3-2348-8068-93BE01AB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272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0D3A8-9F12-BD71-F267-18E7D878B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41E76-35C2-A8F1-D6DF-E0A203E2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DBA02-D8D5-24E8-E983-904CCEEE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FB420-F28E-3BE4-D189-00574340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2067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602B37-04C0-8958-3F15-E0EBAD56F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6A07EB-497E-C4EE-F7BF-B87BF0B05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18B25-F4C2-E1C4-A7B8-FC58C06B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5227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8745E-E455-2001-830E-B2B3FB9DD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4107A-1F45-0BFA-C13E-FA7F2F901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6AB83A-2A45-4B71-771D-B31EECCE5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9F970-8803-F970-2394-FE55FEDC1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69E28-9402-DF04-901F-DECE9344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62BF1-C1AC-D820-5B83-A7231206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825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6165-2D34-0ED4-1765-CF996D56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E5252-2BC3-70B7-FD6F-579FC24CD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1F25B-946B-E373-3C73-3C40072E1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B66D4-A191-3EA8-E56A-7215B1FDD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3F0A2-55B5-C86B-E1A6-90FEB58A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9A8ABA-6D60-D92E-1185-9C815027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6642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538CD6-8A04-2EF1-5316-2E7014B9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5B84D5-8DDF-F6AA-2BE6-BA383EAC3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894F2-A55B-638C-40A7-B5399B6CB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5414DB-D3A3-46B5-BEC3-0934D8686213}" type="datetimeFigureOut">
              <a:rPr lang="en-IL" smtClean="0"/>
              <a:t>03/05/2025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45401-15AA-FE63-132C-118771F910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1800-2BB0-C40D-90D1-4F2A19A9A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B91C8-1386-4E39-8538-7544E0325C61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6484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3190B1-0101-F84F-C00E-3332FA6371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E2431-68D7-C057-96A3-9BB9410C1F92}"/>
              </a:ext>
            </a:extLst>
          </p:cNvPr>
          <p:cNvSpPr txBox="1"/>
          <p:nvPr/>
        </p:nvSpPr>
        <p:spPr>
          <a:xfrm>
            <a:off x="1268495" y="974205"/>
            <a:ext cx="552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  <a:endParaRPr lang="en-US" sz="3600" b="1" dirty="0">
              <a:solidFill>
                <a:srgbClr val="3A3A3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10B705-9A67-983F-4748-6DFD65FD9E75}"/>
              </a:ext>
            </a:extLst>
          </p:cNvPr>
          <p:cNvSpPr/>
          <p:nvPr/>
        </p:nvSpPr>
        <p:spPr>
          <a:xfrm>
            <a:off x="1268496" y="2784475"/>
            <a:ext cx="3961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DF1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</a:t>
            </a:r>
            <a:endParaRPr lang="en-US" sz="3200" b="1" dirty="0">
              <a:solidFill>
                <a:srgbClr val="DF10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5A7294-6A8D-5584-2182-8D40984A50CA}"/>
              </a:ext>
            </a:extLst>
          </p:cNvPr>
          <p:cNvSpPr/>
          <p:nvPr/>
        </p:nvSpPr>
        <p:spPr>
          <a:xfrm>
            <a:off x="1268495" y="3416491"/>
            <a:ext cx="396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 &amp; Country </a:t>
            </a:r>
            <a:endParaRPr lang="en-US" sz="2400" dirty="0">
              <a:solidFill>
                <a:srgbClr val="3A3A3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A3CC715-8D1B-3DF4-0BF7-1E3BDE776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8495" y="2118238"/>
            <a:ext cx="6421740" cy="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3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F10A1-56B9-5113-544A-270FE3543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8BD737-3C5E-1810-A458-D67EF9701C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959D66-6504-71D4-9162-752A012AE1C4}"/>
              </a:ext>
            </a:extLst>
          </p:cNvPr>
          <p:cNvSpPr txBox="1"/>
          <p:nvPr/>
        </p:nvSpPr>
        <p:spPr>
          <a:xfrm>
            <a:off x="1268495" y="974205"/>
            <a:ext cx="5528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DF1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  <a:endParaRPr lang="en-US" sz="4800" b="1" dirty="0">
              <a:solidFill>
                <a:srgbClr val="DF10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F38EA4-61F0-A613-BE79-F8FD4DAF362B}"/>
              </a:ext>
            </a:extLst>
          </p:cNvPr>
          <p:cNvSpPr/>
          <p:nvPr/>
        </p:nvSpPr>
        <p:spPr>
          <a:xfrm>
            <a:off x="1268495" y="3416491"/>
            <a:ext cx="396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A3A3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17A9899-229C-1CC5-FF18-3BE4287C2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8495" y="2118238"/>
            <a:ext cx="6421740" cy="7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2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and red banner with a brain and text&#10;&#10;AI-generated content may be incorrect.">
            <a:extLst>
              <a:ext uri="{FF2B5EF4-FFF2-40B4-BE49-F238E27FC236}">
                <a16:creationId xmlns:a16="http://schemas.microsoft.com/office/drawing/2014/main" id="{D6D7A051-4A48-A683-22B2-DC6548C5AA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03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9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Sivan Pasternak</dc:creator>
  <cp:lastModifiedBy>Lyne An</cp:lastModifiedBy>
  <cp:revision>15</cp:revision>
  <dcterms:created xsi:type="dcterms:W3CDTF">2024-12-01T12:55:55Z</dcterms:created>
  <dcterms:modified xsi:type="dcterms:W3CDTF">2025-03-05T14:59:39Z</dcterms:modified>
</cp:coreProperties>
</file>